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656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016C-3A25-4D50-AAD2-D06888086E5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38623-1C23-4CA6-A77C-1F70BE83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08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016C-3A25-4D50-AAD2-D06888086E5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38623-1C23-4CA6-A77C-1F70BE83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753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016C-3A25-4D50-AAD2-D06888086E5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38623-1C23-4CA6-A77C-1F70BE83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628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016C-3A25-4D50-AAD2-D06888086E5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38623-1C23-4CA6-A77C-1F70BE83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183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016C-3A25-4D50-AAD2-D06888086E5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38623-1C23-4CA6-A77C-1F70BE83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369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016C-3A25-4D50-AAD2-D06888086E5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38623-1C23-4CA6-A77C-1F70BE83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186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016C-3A25-4D50-AAD2-D06888086E5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38623-1C23-4CA6-A77C-1F70BE83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630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016C-3A25-4D50-AAD2-D06888086E5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38623-1C23-4CA6-A77C-1F70BE83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10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016C-3A25-4D50-AAD2-D06888086E5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38623-1C23-4CA6-A77C-1F70BE83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797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016C-3A25-4D50-AAD2-D06888086E5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38623-1C23-4CA6-A77C-1F70BE83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138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8016C-3A25-4D50-AAD2-D06888086E5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38623-1C23-4CA6-A77C-1F70BE83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65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8016C-3A25-4D50-AAD2-D06888086E5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38623-1C23-4CA6-A77C-1F70BE83F2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763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690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78 комбинированного вида с татарским языком воспитания и обучения» Авиастроительного района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«День Победы»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на тему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Солют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Победы»</a:t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</a:t>
            </a:r>
            <a:b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487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28" y="0"/>
            <a:ext cx="9143999" cy="902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06688" cy="5314602"/>
          </a:xfrm>
        </p:spPr>
        <p:txBody>
          <a:bodyPr>
            <a:normAutofit/>
          </a:bodyPr>
          <a:lstStyle/>
          <a:p>
            <a:r>
              <a:rPr lang="ru-RU" sz="1400" i="1" dirty="0" smtClean="0"/>
              <a:t/>
            </a:r>
            <a:br>
              <a:rPr lang="ru-RU" sz="1400" i="1" dirty="0" smtClean="0"/>
            </a:br>
            <a:r>
              <a:rPr lang="ru-RU" sz="1400" i="1" dirty="0"/>
              <a:t/>
            </a:r>
            <a:br>
              <a:rPr lang="ru-RU" sz="1400" i="1" dirty="0"/>
            </a:br>
            <a:r>
              <a:rPr lang="ru-RU" sz="1400" i="1" dirty="0" smtClean="0"/>
              <a:t/>
            </a:r>
            <a:br>
              <a:rPr lang="ru-RU" sz="1400" i="1" dirty="0" smtClean="0"/>
            </a:br>
            <a:r>
              <a:rPr lang="ru-RU" sz="1400" i="1" dirty="0"/>
              <a:t/>
            </a:r>
            <a:br>
              <a:rPr lang="ru-RU" sz="1400" i="1" dirty="0"/>
            </a:br>
            <a:r>
              <a:rPr lang="ru-RU" sz="1400" i="1" dirty="0" smtClean="0"/>
              <a:t/>
            </a:r>
            <a:br>
              <a:rPr lang="ru-RU" sz="1400" i="1" dirty="0" smtClean="0"/>
            </a:br>
            <a:r>
              <a:rPr lang="ru-RU" sz="1400" i="1" dirty="0"/>
              <a:t/>
            </a:r>
            <a:br>
              <a:rPr lang="ru-RU" sz="1400" i="1" dirty="0"/>
            </a:br>
            <a:r>
              <a:rPr lang="ru-RU" sz="1400" i="1" dirty="0" smtClean="0"/>
              <a:t/>
            </a:r>
            <a:br>
              <a:rPr lang="ru-RU" sz="1400" i="1" dirty="0" smtClean="0"/>
            </a:br>
            <a:r>
              <a:rPr lang="ru-RU" sz="1400" i="1" dirty="0"/>
              <a:t/>
            </a:r>
            <a:br>
              <a:rPr lang="ru-RU" sz="1400" i="1" dirty="0"/>
            </a:br>
            <a:r>
              <a:rPr lang="ru-RU" sz="1400" i="1" dirty="0" smtClean="0"/>
              <a:t/>
            </a:r>
            <a:br>
              <a:rPr lang="ru-RU" sz="1400" i="1" dirty="0" smtClean="0"/>
            </a:br>
            <a:r>
              <a:rPr lang="ru-RU" sz="1400" i="1" dirty="0"/>
              <a:t/>
            </a:r>
            <a:br>
              <a:rPr lang="ru-RU" sz="1400" i="1" dirty="0"/>
            </a:b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 основы важно тщательно проглаживать сгибы</a:t>
            </a:r>
            <a:b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рамил\Desktop\Новая папка (4)\post_5cd2a0b30144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600200"/>
            <a:ext cx="331236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094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301"/>
            <a:ext cx="9144000" cy="689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40" y="260648"/>
            <a:ext cx="7851716" cy="6248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8475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3600400" cy="5184576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основы складываем листы голубого и жёлтого цветов пополам.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Отступив около 4 см от линии сгиба, делаем ещё один сгиб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рамил\Desktop\Новая папка (4)\post_5cd2a0efb6f2a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24744"/>
            <a:ext cx="338437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051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019" y="0"/>
            <a:ext cx="925150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2676"/>
            <a:ext cx="3970784" cy="5832648"/>
          </a:xfrm>
        </p:spPr>
        <p:txBody>
          <a:bodyPr>
            <a:normAutofit/>
          </a:bodyPr>
          <a:lstStyle/>
          <a:p>
            <a:pPr lvl="0" algn="l"/>
            <a:r>
              <a:rPr lang="ru-RU" dirty="0" smtClean="0"/>
              <a:t>-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делать слишком густые надрезы;</a:t>
            </a:r>
            <a:b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-Звезды должны быть разного размера.</a:t>
            </a:r>
            <a:b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Складываем красный и зелёный лист в несколько слоёв, рисуем звёзды и вырезаем их.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C:\Users\рамил\Desktop\Новая папка (4)\post_5cd2a184c51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12776"/>
            <a:ext cx="4158006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765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339472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/>
              <a:t> </a:t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Листы </a:t>
            </a:r>
            <a:r>
              <a:rPr lang="ru-RU" sz="3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брать и нестандартного формата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Свободные 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края жёлтого листа обрезаем в форме острых углов, имитирующих салют.</a:t>
            </a:r>
            <a:r>
              <a:rPr lang="ru-RU" sz="2700" dirty="0"/>
              <a:t/>
            </a:r>
            <a:br>
              <a:rPr lang="ru-RU" sz="2700" dirty="0"/>
            </a:br>
            <a:endParaRPr lang="ru-RU" sz="2700" dirty="0"/>
          </a:p>
        </p:txBody>
      </p:sp>
      <p:pic>
        <p:nvPicPr>
          <p:cNvPr id="6147" name="Picture 3" descr="C:\Users\рамил\Desktop\Новая папка (4)\post_5cd2a14be1ce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01140"/>
            <a:ext cx="4680520" cy="3855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616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4042792" cy="3672408"/>
          </a:xfrm>
        </p:spPr>
        <p:txBody>
          <a:bodyPr>
            <a:normAutofit/>
          </a:bodyPr>
          <a:lstStyle/>
          <a:p>
            <a:pPr lvl="0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красном листе пишем «9 Мая», вырезаем надпись</a:t>
            </a:r>
            <a:r>
              <a:rPr lang="ru-RU" sz="2800" dirty="0"/>
              <a:t>.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7170" name="Picture 2" descr="C:\Users\рамил\Desktop\Новая папка (4)\post_5cd2a1c14bea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40768"/>
            <a:ext cx="403244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172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рамил\Desktop\Новая папка (4)\post_5cd2a2a07948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450" y="1340768"/>
            <a:ext cx="340892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1916832"/>
            <a:ext cx="29523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«язычок» жёлтой заготовки приклеиваем буквы, звёзды хаотично располагаем по «стрелкам» салюта и приклеиваем готовый элемент на голубую основу.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6615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36004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вам, вместе с детьми сделать открытки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melkie.net </a:t>
            </a:r>
            <a:r>
              <a:rPr lang="en-US" sz="3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podborki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/9-maya-salyut-risunok.html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Ждем ваши фотографии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9218" name="Picture 2" descr="C:\Users\рамил\Desktop\Новая папка (4)\post_5cd2a0b30144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340768"/>
            <a:ext cx="4392488" cy="478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3370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35</Words>
  <Application>Microsoft Office PowerPoint</Application>
  <PresentationFormat>Экран (4:3)</PresentationFormat>
  <Paragraphs>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                МБДОУ «Детский сад № 78 комбинированного вида с татарским языком воспитания и обучения» Авиастроительного района  г.Казани     Неделя «День Победы»   Аппликация на тему  «Солют Победы»      Старшая группа           </vt:lpstr>
      <vt:lpstr>          Для подготовки основы важно тщательно проглаживать сгибы  </vt:lpstr>
      <vt:lpstr>Презентация PowerPoint</vt:lpstr>
      <vt:lpstr>Инструкция:  Для создания основы складываем листы голубого и жёлтого цветов пополам. Отступив около 4 см от линии сгиба, делаем ещё один сгиб. </vt:lpstr>
      <vt:lpstr>-Не стоит делать слишком густые надрезы; -Звезды должны быть разного размера.  Складываем красный и зелёный лист в несколько слоёв, рисуем звёзды и вырезаем их.</vt:lpstr>
      <vt:lpstr>          Листы можно брать и нестандартного формата  Свободные края жёлтого листа обрезаем в форме острых углов, имитирующих салют. </vt:lpstr>
      <vt:lpstr> На красном листе пишем «9 Мая», вырезаем надпись. </vt:lpstr>
      <vt:lpstr>Презентация PowerPoint</vt:lpstr>
      <vt:lpstr>      Предлагаем вам, вместе с детьми сделать открытки.  melkie.net podborki/9-maya-salyut-risunok.html  Ждем ваши фотографии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№ 78 комбинированного вида с татарским языком воспитания и обучения» Авиастроительного района  г.Казани     Неделя «День Победы»  Аппликация на тему  «9 мая – День Победы»      Старшая группа</dc:title>
  <dc:creator>рамил</dc:creator>
  <cp:lastModifiedBy>рамил</cp:lastModifiedBy>
  <cp:revision>11</cp:revision>
  <dcterms:created xsi:type="dcterms:W3CDTF">2020-05-04T09:13:18Z</dcterms:created>
  <dcterms:modified xsi:type="dcterms:W3CDTF">2020-05-04T11:29:01Z</dcterms:modified>
</cp:coreProperties>
</file>